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511BB-F9A1-47A3-BF83-44D80FB3AE4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4B2C7-B4C7-430E-AF6A-E4680CE64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6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7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0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1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7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4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5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0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80374-3E4D-40C3-88A5-5199E7A99EE0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12A41-FBA8-4BBF-8BB1-91D7C265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3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23psy23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Behavioral Economics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Udayan</a:t>
            </a:r>
            <a:r>
              <a:rPr lang="en-US" dirty="0" smtClean="0">
                <a:hlinkClick r:id="rId3"/>
              </a:rPr>
              <a:t> Roy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Predictably Irrational</a:t>
            </a:r>
            <a:r>
              <a:rPr lang="en-US" dirty="0" smtClean="0"/>
              <a:t>, Chapter 7, </a:t>
            </a:r>
            <a:r>
              <a:rPr lang="en-US" i="1" dirty="0" smtClean="0"/>
              <a:t>The Problem of Procrastination and Self-Control</a:t>
            </a:r>
          </a:p>
          <a:p>
            <a:r>
              <a:rPr lang="en-US" i="1" dirty="0" smtClean="0"/>
              <a:t>Nudge</a:t>
            </a:r>
            <a:r>
              <a:rPr lang="en-US" dirty="0" smtClean="0"/>
              <a:t>, Chapter 2, </a:t>
            </a:r>
            <a:r>
              <a:rPr lang="en-US" i="1" dirty="0" smtClean="0"/>
              <a:t>Resisting Temptation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4227">
            <a:off x="10178163" y="400717"/>
            <a:ext cx="1779315" cy="2682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2570">
            <a:off x="10110003" y="3676201"/>
            <a:ext cx="178765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2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Misbehaving</a:t>
            </a:r>
            <a:r>
              <a:rPr lang="en-US" dirty="0" smtClean="0"/>
              <a:t>, Chapter 11, </a:t>
            </a:r>
            <a:r>
              <a:rPr lang="en-US" i="1" dirty="0" smtClean="0"/>
              <a:t>Willpower? No Problem</a:t>
            </a:r>
            <a:endParaRPr lang="en-US" dirty="0" smtClean="0"/>
          </a:p>
          <a:p>
            <a:r>
              <a:rPr lang="en-US" i="1" dirty="0"/>
              <a:t>Misbehaving</a:t>
            </a:r>
            <a:r>
              <a:rPr lang="en-US" dirty="0"/>
              <a:t>, Chapter </a:t>
            </a:r>
            <a:r>
              <a:rPr lang="en-US" dirty="0" smtClean="0"/>
              <a:t>12, </a:t>
            </a:r>
            <a:r>
              <a:rPr lang="en-US" i="1" dirty="0" smtClean="0"/>
              <a:t>The Planner and the Doer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1260">
            <a:off x="9698187" y="1834106"/>
            <a:ext cx="21812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0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lack self-control?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Hyperbolic discounting</a:t>
            </a:r>
          </a:p>
          <a:p>
            <a:r>
              <a:rPr lang="en-US" dirty="0" smtClean="0"/>
              <a:t>Availability </a:t>
            </a:r>
            <a:r>
              <a:rPr lang="en-US" dirty="0" smtClean="0"/>
              <a:t>bias</a:t>
            </a:r>
          </a:p>
          <a:p>
            <a:endParaRPr lang="en-US" dirty="0"/>
          </a:p>
          <a:p>
            <a:r>
              <a:rPr lang="en-US" dirty="0" smtClean="0"/>
              <a:t>Stress, projection bias, </a:t>
            </a:r>
            <a:r>
              <a:rPr lang="en-US" smtClean="0"/>
              <a:t>peer pressure,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deal with hyperbolic discounting</a:t>
            </a:r>
          </a:p>
          <a:p>
            <a:pPr lvl="1"/>
            <a:r>
              <a:rPr lang="en-US" dirty="0" smtClean="0"/>
              <a:t>Pre-commitment</a:t>
            </a:r>
          </a:p>
          <a:p>
            <a:pPr lvl="1"/>
            <a:r>
              <a:rPr lang="en-US" dirty="0" smtClean="0"/>
              <a:t>Mental accounts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Government policies</a:t>
            </a:r>
          </a:p>
          <a:p>
            <a:pPr lvl="1"/>
            <a:r>
              <a:rPr lang="en-US" dirty="0" smtClean="0"/>
              <a:t>Combining pleasant activities with unpleasant ones</a:t>
            </a:r>
          </a:p>
          <a:p>
            <a:pPr lvl="1"/>
            <a:r>
              <a:rPr lang="en-US" dirty="0" smtClean="0"/>
              <a:t>Calming down</a:t>
            </a:r>
          </a:p>
          <a:p>
            <a:r>
              <a:rPr lang="en-US" dirty="0" smtClean="0"/>
              <a:t>To deal with availability bias</a:t>
            </a:r>
          </a:p>
          <a:p>
            <a:pPr lvl="1"/>
            <a:r>
              <a:rPr lang="en-US" dirty="0" smtClean="0"/>
              <a:t>Changing life environment</a:t>
            </a:r>
          </a:p>
          <a:p>
            <a:pPr lvl="1"/>
            <a:r>
              <a:rPr lang="en-US" dirty="0" smtClean="0"/>
              <a:t>Calming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6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Self-Control</vt:lpstr>
      <vt:lpstr>Reading</vt:lpstr>
      <vt:lpstr>Reading</vt:lpstr>
      <vt:lpstr>Why do we lack self-control?</vt:lpstr>
      <vt:lpstr>What can we do?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Udayan Roy</dc:creator>
  <cp:lastModifiedBy>Udayan Roy</cp:lastModifiedBy>
  <cp:revision>17</cp:revision>
  <dcterms:created xsi:type="dcterms:W3CDTF">2012-11-14T01:27:50Z</dcterms:created>
  <dcterms:modified xsi:type="dcterms:W3CDTF">2020-10-27T13:20:36Z</dcterms:modified>
</cp:coreProperties>
</file>